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4" r:id="rId3"/>
    <p:sldId id="275" r:id="rId4"/>
    <p:sldId id="276" r:id="rId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9428" autoAdjust="0"/>
  </p:normalViewPr>
  <p:slideViewPr>
    <p:cSldViewPr snapToGrid="0" snapToObjects="1">
      <p:cViewPr varScale="1">
        <p:scale>
          <a:sx n="67" d="100"/>
          <a:sy n="67" d="100"/>
        </p:scale>
        <p:origin x="1212" y="56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57"/>
          <a:stretch/>
        </p:blipFill>
        <p:spPr>
          <a:xfrm>
            <a:off x="4729598" y="0"/>
            <a:ext cx="4420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Course Advanced SWAT Day 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What did we learn yesterday?</a:t>
            </a:r>
          </a:p>
          <a:p>
            <a:r>
              <a:rPr lang="en-AU" dirty="0" smtClean="0"/>
              <a:t>Basics of R</a:t>
            </a:r>
          </a:p>
          <a:p>
            <a:r>
              <a:rPr lang="en-AU" dirty="0" smtClean="0"/>
              <a:t>Calibrating a simple model using the package </a:t>
            </a:r>
            <a:r>
              <a:rPr lang="en-AU" dirty="0" err="1" smtClean="0"/>
              <a:t>hydromad</a:t>
            </a:r>
            <a:endParaRPr lang="en-AU" dirty="0" smtClean="0"/>
          </a:p>
          <a:p>
            <a:r>
              <a:rPr lang="en-AU" dirty="0" smtClean="0"/>
              <a:t>Setting up the calibration of Santa Lucia in </a:t>
            </a:r>
            <a:r>
              <a:rPr lang="en-AU" dirty="0" err="1" smtClean="0"/>
              <a:t>hydromad</a:t>
            </a:r>
            <a:endParaRPr lang="en-AU" dirty="0" smtClean="0"/>
          </a:p>
          <a:p>
            <a:endParaRPr lang="en-AU" dirty="0"/>
          </a:p>
          <a:p>
            <a:r>
              <a:rPr lang="en-AU" dirty="0" smtClean="0"/>
              <a:t>We also learned we need good rainfall data to calibrate a model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945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Basics of 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Different objects in R:</a:t>
            </a:r>
          </a:p>
          <a:p>
            <a:pPr lvl="1"/>
            <a:r>
              <a:rPr lang="en-AU" dirty="0" smtClean="0"/>
              <a:t>Vector</a:t>
            </a:r>
          </a:p>
          <a:p>
            <a:pPr lvl="1"/>
            <a:r>
              <a:rPr lang="en-AU" dirty="0" smtClean="0"/>
              <a:t>Matrix</a:t>
            </a:r>
          </a:p>
          <a:p>
            <a:pPr lvl="1"/>
            <a:r>
              <a:rPr lang="en-AU" dirty="0" err="1" smtClean="0"/>
              <a:t>data.frame</a:t>
            </a:r>
            <a:endParaRPr lang="en-AU" dirty="0" smtClean="0"/>
          </a:p>
          <a:p>
            <a:pPr lvl="1"/>
            <a:r>
              <a:rPr lang="en-AU" dirty="0"/>
              <a:t>l</a:t>
            </a:r>
            <a:r>
              <a:rPr lang="en-AU" dirty="0" smtClean="0"/>
              <a:t>ist()</a:t>
            </a:r>
            <a:endParaRPr lang="en-AU" dirty="0"/>
          </a:p>
          <a:p>
            <a:r>
              <a:rPr lang="en-AU" dirty="0" smtClean="0"/>
              <a:t>Simple if else and for loops in R</a:t>
            </a:r>
          </a:p>
          <a:p>
            <a:r>
              <a:rPr lang="en-AU" dirty="0" smtClean="0"/>
              <a:t>Functions in R and how to create output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583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hydromad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Package for R</a:t>
            </a:r>
          </a:p>
          <a:p>
            <a:r>
              <a:rPr lang="en-AU" dirty="0" smtClean="0"/>
              <a:t>Includes:</a:t>
            </a:r>
          </a:p>
          <a:p>
            <a:pPr lvl="1"/>
            <a:r>
              <a:rPr lang="en-AU" dirty="0" smtClean="0"/>
              <a:t>different rainfall-runoff models</a:t>
            </a:r>
          </a:p>
          <a:p>
            <a:pPr lvl="1"/>
            <a:r>
              <a:rPr lang="en-AU" dirty="0"/>
              <a:t>d</a:t>
            </a:r>
            <a:r>
              <a:rPr lang="en-AU" dirty="0" smtClean="0"/>
              <a:t>ifferent optimisation routines</a:t>
            </a:r>
          </a:p>
          <a:p>
            <a:pPr lvl="1"/>
            <a:r>
              <a:rPr lang="en-AU" dirty="0"/>
              <a:t>d</a:t>
            </a:r>
            <a:r>
              <a:rPr lang="en-AU" dirty="0" smtClean="0"/>
              <a:t>ifferent objective functions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We demonstrated a model for the Cotter</a:t>
            </a:r>
          </a:p>
          <a:p>
            <a:pPr marL="0" indent="0">
              <a:buNone/>
            </a:pPr>
            <a:r>
              <a:rPr lang="en-AU" dirty="0" smtClean="0"/>
              <a:t>We developed a model for Santa Lucia, but this did not fit very well</a:t>
            </a:r>
          </a:p>
          <a:p>
            <a:r>
              <a:rPr lang="en-AU" dirty="0" smtClean="0"/>
              <a:t>Probably due to the rainfall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829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are we doing today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Continuing with </a:t>
            </a:r>
            <a:r>
              <a:rPr lang="en-AU" dirty="0" err="1" smtClean="0"/>
              <a:t>hydromad</a:t>
            </a:r>
            <a:r>
              <a:rPr lang="en-AU" dirty="0" smtClean="0"/>
              <a:t>, but demonstrating how we can include satellite data in the calibration</a:t>
            </a:r>
          </a:p>
          <a:p>
            <a:pPr lvl="1"/>
            <a:r>
              <a:rPr lang="en-AU" dirty="0" smtClean="0"/>
              <a:t>This also introduces different custom functions and downloading MODIS data using </a:t>
            </a:r>
            <a:r>
              <a:rPr lang="en-AU" dirty="0" err="1" smtClean="0"/>
              <a:t>MODIStools</a:t>
            </a:r>
            <a:endParaRPr lang="en-AU" dirty="0" smtClean="0"/>
          </a:p>
          <a:p>
            <a:pPr lvl="1"/>
            <a:r>
              <a:rPr lang="en-AU" dirty="0" smtClean="0"/>
              <a:t>We will discuss the different issues with this</a:t>
            </a:r>
          </a:p>
          <a:p>
            <a:r>
              <a:rPr lang="en-AU" dirty="0" smtClean="0"/>
              <a:t>Setting up SWAT-CUP to calibrate a SWAT model, looking at this in a bit more detail and running </a:t>
            </a:r>
            <a:r>
              <a:rPr lang="en-AU" smtClean="0"/>
              <a:t>a calibration</a:t>
            </a:r>
          </a:p>
          <a:p>
            <a:pPr marL="0" indent="0">
              <a:buNone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9422774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F33DC36-D0A2-419C-8ABE-6158BD446B9A}" vid="{BACEE764-A352-4AF3-95D2-A0F72701F44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USYDtemplate</Template>
  <TotalTime>20</TotalTime>
  <Words>176</Words>
  <Application>Microsoft Office PowerPoint</Application>
  <PresentationFormat>On-screen Show (4:3)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ＭＳ Ｐゴシック</vt:lpstr>
      <vt:lpstr>Arial</vt:lpstr>
      <vt:lpstr>Lucida Grande</vt:lpstr>
      <vt:lpstr>Tw Cen MT</vt:lpstr>
      <vt:lpstr>PPT-template-standard_August15</vt:lpstr>
      <vt:lpstr>Course Advanced SWAT Day 2</vt:lpstr>
      <vt:lpstr>Basics of R</vt:lpstr>
      <vt:lpstr>hydromad</vt:lpstr>
      <vt:lpstr>What are we doing today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Advanced SWAT Day 2</dc:title>
  <dc:creator>Willem Vervoort</dc:creator>
  <cp:lastModifiedBy>Willem Vervoort</cp:lastModifiedBy>
  <cp:revision>3</cp:revision>
  <cp:lastPrinted>2015-06-26T01:12:18Z</cp:lastPrinted>
  <dcterms:created xsi:type="dcterms:W3CDTF">2017-08-07T22:33:33Z</dcterms:created>
  <dcterms:modified xsi:type="dcterms:W3CDTF">2017-08-07T22:54:02Z</dcterms:modified>
</cp:coreProperties>
</file>